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2C6A-CBD7-469C-9D63-22FAB82A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5B321-664F-44B4-9DF9-C5D180ECD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06CB7-4387-4719-9C8B-E204A6B488F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15E91E-D9CC-4E82-A3CB-2F0154C5D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DA6A2-8220-4754-920F-721042F20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6AD7C-234C-4BE0-A637-7591CF7BB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2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A8860F-94F1-4A67-8F54-951821E0E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D288B-601A-4270-9053-409A4A020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C5717-DE83-4250-8CE8-A33DEB83C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06CB7-4387-4719-9C8B-E204A6B488F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E95F2-7294-4E79-A1B4-33ECAA616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59BD1-657B-43E9-854B-92041726E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6AD7C-234C-4BE0-A637-7591CF7BB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0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D8C5E8-4DF3-45F6-8EEF-158928B7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129DB-F011-47F5-9F25-761D76273A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4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43074A0-EB61-4E4B-BA90-7D1F50BD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354BF-07F6-425C-8CD3-7E846BF7DA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9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231C20-D56D-4BA1-A13A-4F4553451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99DFE8-A33C-4F2D-B93B-B2D44710C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97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516E12-F51F-4D62-A76B-71C1FD49E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0B4B2-2FA6-4B56-8CF8-ECF11340AB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55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2DFAE8-6A1B-4118-85E8-59F0427E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ED11D-6346-4574-AD46-839E5DC013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4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C78EB4-6BC7-4E2E-9806-F08207E79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8EF919-7577-4999-86B8-0D74EBF779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5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76317E-6C55-4607-81DC-3ABAAD5A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13F1D-0EEE-46B3-9DB8-B8F46AE13A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6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13467D-9602-418C-891E-221B4F4C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093D6A-617B-45A6-BB80-9B329FF1FE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40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BC1A6F-5042-4305-BA2C-E87BFF653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35E61-CE33-4EDD-A8B8-908957E70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6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990AE5-913D-4A82-B237-D4DFC5A2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0CCF74-6786-497B-B45A-8CA631320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8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DB8077-1E66-41A5-9C66-911A5794F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2100A-B14A-44B2-91E3-F6268EF435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6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4EFC04-A167-4A0C-AAFF-6A3C3DF4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C0658-1D9D-4A0D-B9C5-E2094C2BFF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0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3673961-11F3-46B2-9D51-B7338A2E8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F531C-600E-4A16-91B8-571C75163D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512DA3D-9E4E-464B-A2E8-7EB207458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C326A-97C5-4F2F-A179-9456DB1063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598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4F2022-3B41-46E5-9178-61CB1048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208691-A5D1-4FFF-B6FD-699D5D5482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44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C286D7-52F9-426F-96BB-1A21927E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B16CF-73EA-49D7-99FD-57D71753AC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82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09768B-EEED-4EE6-81FF-18BFC1E6F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A773F-7E5C-4A99-96AD-8546E6108F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01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81E26A-3CC1-4691-9C98-D5285A27B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A5E4A-5F34-45FD-A239-6670722D7C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39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9ED44B-0F5D-4B9D-923D-3C9AEF9E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59A3-E9C3-4686-A1D0-20670D0DD8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56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9EDC47-422A-4A7C-A778-994DBA27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05C8C-7996-4F2E-91E2-31735458BB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3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F444DD-F877-44AC-9524-3ADAB1396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E03FF-9561-4CE9-8CE9-6D25D43199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6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DC1D6C-488D-4677-9A90-EBAF240C9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992F6-8A88-4DFC-A4F9-9FD228680A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5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51262F7-B158-40B8-80DC-5E68752FA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3BBA0-2D20-419F-800E-A99F33FBE3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88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D14084-1D7A-47AC-9EB7-392FD60C5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C5A4C-0AF5-41E8-9DF7-29222EE29E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18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06DE4-C525-4CCD-BD54-1411D1CA5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907CBF-B710-4BBF-8544-97450A157D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78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987A6B-C015-4491-8387-225EDB02B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28AB9-763B-4928-89E0-B221BABCC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766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5BA6FF-FE65-4F05-8DC5-F5CE55FBA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C7500-3BAA-42CD-9A21-67A534FE6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34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07B57B-0249-4F8E-9937-51C5AE46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5A5310-C276-4BF1-9158-F1CF7CB2EC2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27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B5D654-944E-4FDD-9B6E-9CEFAED65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5BC71E-CFBF-41E5-BA7D-E181DD0DC6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5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D79C75-CDCE-48C2-824A-E7C48F82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E33B1-FDBC-4E42-8638-CAFD6C986A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BECFB1-5940-4DD6-8CFC-07203035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A602E-17CC-4AA4-8224-03DA18A517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0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BD52CC-A7AA-46E0-B185-B0CD2735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234FF-9511-4D2E-8942-4E829D4B79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05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B7DE55-F3EC-4088-9AE7-53B08738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DB585-CE4A-4E23-85D6-1EF906C4F6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8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3B0A05-BD83-4A02-9F6F-C7D8767EB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66C89-7B0C-47CB-BFA5-E2C5D6AEC3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578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F49B6C-8349-4981-93FE-1F7CFEB3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E2571A-78F0-47E2-92D2-F16C2C701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6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380AF7-BA3E-4B49-8946-25B700DC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8AC23-8452-4AF3-8A35-54B7D521C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52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569532-8039-4A06-B3CF-A8832837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428528-E101-440F-9190-4C7C0BA0B4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26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9EEB32-4ADF-4B48-BC5A-31810F554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7D2067-C511-40EE-B917-82A427547F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8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197ACC-E9E9-483D-8033-FD415BA4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6BC9E6-B965-41A2-BF14-DF525DA39A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54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A3F163-E955-40E4-8C2D-EB52B6D9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FE0AA9-2452-46B2-B89F-96E63FB036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7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5E440E-1014-4944-9A1B-A1FB46CF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11EC29-21CC-4505-BDDA-495A83A760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71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703FB6-81F7-4B0F-AB9F-BCCE0ECB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A1140-5876-47FE-A86E-150838D57D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25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D190CF-668E-4742-9879-A53B55F25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2BDFB-051C-4D81-803B-214EDC513A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05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99EC9A-2808-4EA5-852D-957E0D97C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20AF6-346E-451C-BA22-7522CE857A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5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00050E-E54E-422D-AE27-9C5CE379A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EC8C0-1F9E-43C6-BF98-E2FC205C21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66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F6F9A6-E2BE-48F2-95DA-D529BD47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A4499-19DF-42B4-9F69-9D43798594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6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F1379E-FDC9-4E4F-9266-4E5CF016F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D7BDF-6CE2-487B-A3BB-CF5AF1A4F3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1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5562075-B104-4ECB-BBB6-83FB6DC94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34770-21B4-40DB-9488-F7416A16DF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4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A5A36E-9118-45F3-AD9D-46F4D406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118CE-A415-4791-B477-11197792F1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64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742F8C8-B861-421F-A26D-E0FDBA877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B25E6-AB57-4289-826A-3E88C525BA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24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267C613-A677-43A6-959F-CDF80C7A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67982-7ED4-42A1-8D75-E0F6A4CBED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043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32C115-E8EF-46B2-A80D-1A0AA3C2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79515-6BED-4320-B5CD-A3BB51A96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35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DA8E9C2-CC44-4560-AC16-E88C85EE1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0FFD0-B870-4BF5-8316-74995DBC0B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65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2413B5-4708-49E7-AE8F-6C4B7740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29D16B-AB97-4333-924A-46F5C75CE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785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A7EF126-64EC-405C-AA4E-3E030DA22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771E12-5B3E-4FA4-9A59-A699AB4177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D507906-2BDF-4B19-A229-E30F1636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33A954-A348-454E-9EA5-5F09BC3C3E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52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A385A5-BA65-4F19-917C-9EB7D0A6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F87C1-B1FB-4DCD-B537-307DBAA5F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362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EDE391-8F5B-4271-97FC-F94BFE534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C7441-9BC0-4847-9223-5DBDE0DE42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773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CBAD91-38C5-42FD-BC12-66AC0ABF6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369BD3-9912-4BDA-ABFC-786EB41A7C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164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17CE78-001B-46AF-AFBE-5D0B16C6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1669F9-5442-4D91-B8D7-07E6A9CB65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997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C87F05B-275D-47FD-893A-2AB4A2633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AD977-1BA1-405F-8E7F-FC264525B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180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081BA6-6C8D-4C7B-98B4-D113B866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AB7DB-54B8-4A6C-8261-56696B9160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8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7EAAAE-722E-4660-A19A-9ED61E01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14ED5-7EDC-4667-BB8B-828B9A762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62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114153-612E-4228-8E04-A0D199B5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95702-FCCD-4307-BC14-64080B2630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95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2A1410-F612-4AE2-8DB6-3B422CF1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88EAE-BA73-4CAD-BD5D-EE5CFC207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509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5C8CBC-05CC-4103-B43B-EA5FEB14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0809F-DEE4-423E-AA1E-D8525E904C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8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80DA13-2173-4F85-A06A-0B3EA9CCE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23BFB-C439-478C-A6D3-0760293597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19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70B984-F5B9-411B-BF3F-B15A7154B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8BDEF-069B-46E7-B728-14394927E2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4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DB0EB0-3277-4020-9B4E-EC49B55B0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262F1-F2AE-40C6-B40F-A958F0615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23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C1198D-EB0F-4544-8C9D-55D02588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661C2-C18A-4129-B17F-8E38071EB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76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BE0B08-A3FB-4A71-A67F-A510F9D7D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9B215-F816-496F-93FF-DDD1785BC7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542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A35A1D-D231-47DE-83A0-A0FAF9B1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6AD50-302B-4610-93E5-1E40C48DF1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269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E7504D-CF83-4B1D-B051-39E5655E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5866F-4F43-47CC-99D2-B7CDF47949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634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E3BDAC-509C-4BC2-ACA8-A31B66A03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81BE15-66D7-42D9-A059-BC91E8CF9A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57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5056A6-9A75-47B4-AE9A-6AD09C31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AD139-398C-479A-942B-8DB5537134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04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77B3A9-DF27-420F-AED6-2CB11CBF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CF1F-292E-4E8B-B8ED-99F9EEB131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866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CDD2E6-C9CD-4993-BB21-60E4BDF86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820CF-1D2F-41A8-88AF-98BE664834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6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BE41DF-E95E-407B-B106-CF422481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1B8195-959E-4BBD-9E68-83A214C623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27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4CFF5C-64F1-4F4B-9F74-350D2ECF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23163-77AB-4F45-BADC-9F918B0E9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7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7DBA2A-F55F-4E50-8458-2363C00CD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72B32-7FE1-40F6-8285-C3BEF4F4A5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92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0FB50A-8D3F-4E7F-972F-A2B411E1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88A46-DF55-4710-899E-8229742591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99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C7D9FDE-A879-4618-B532-5716A597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D4C84-BB57-424C-8C4D-3C281867EC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417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EA9D31-868F-48D8-8736-21B5F5CB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A78CD6-22F5-45B7-8A45-4608194EE2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07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9225A6-F3A6-472E-849A-B40D371F1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9356E-4EBC-4FDF-936C-1D0378A015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530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B2B7C5-CC36-4A27-8CB4-CB2DE1E5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E7D81E-34C4-4991-82CD-62EAB6423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2112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630857-247D-4B67-A678-319C4A76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4E20D9-2367-43BB-B2E8-3E5D9A3B1A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46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31E6EC-14A2-4343-B31D-E76396FB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14E77-FE40-4996-8341-6BD3F77D25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7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2021-06-07T13:12:20Z</dcterms:created>
  <dcterms:modified xsi:type="dcterms:W3CDTF">2021-06-07T13:12:21Z</dcterms:modified>
</cp:coreProperties>
</file>